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4158" cy="30275784"/>
  <p:notesSz cx="30275784" cy="2138415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NCFD2026 A1 poster template. Page size: A1 portrait 59.4 x 84.1 cm. Replace placeholder text and figures. Keep title readable and export to PDF before submitting or printing.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jpg"/><Relationship Id="rId4" Type="http://schemas.openxmlformats.org/officeDocument/2006/relationships/image" Target="../media/image-1-2.png"/><Relationship Id="rId5" Type="http://schemas.openxmlformats.org/officeDocument/2006/relationships/image" Target="../media/image-1-3.jp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ncfd_top_clean.jpg">    </p:cNvPr>
          <p:cNvPicPr>
            <a:picLocks noChangeAspect="1"/>
          </p:cNvPicPr>
          <p:nvPr/>
        </p:nvPicPr>
        <p:blipFill>
          <a:blip r:embed="rId1"/>
          <a:srcRect l="0" r="0" t="7766" b="7766"/>
          <a:stretch/>
        </p:blipFill>
        <p:spPr>
          <a:xfrm>
            <a:off x="0" y="0"/>
            <a:ext cx="21384158" cy="48920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27294840"/>
            <a:ext cx="21384158" cy="2980944"/>
          </a:xfrm>
          <a:prstGeom prst="rect">
            <a:avLst/>
          </a:prstGeom>
          <a:solidFill>
            <a:srgbClr val="061C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1" descr="/mnt/data/AASR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502920"/>
            <a:ext cx="1097280" cy="1097280"/>
          </a:xfrm>
          <a:prstGeom prst="rect">
            <a:avLst/>
          </a:prstGeom>
        </p:spPr>
      </p:pic>
      <p:pic>
        <p:nvPicPr>
          <p:cNvPr id="5" name="Image 2" descr="/mnt/data/ncku-logo1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915" y="438912"/>
            <a:ext cx="1200202" cy="120700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3218688" y="530352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2026 全國計算流體力學會議</a:t>
            </a:r>
            <a:endParaRPr lang="en-US" sz="2600" dirty="0"/>
          </a:p>
        </p:txBody>
      </p:sp>
      <p:sp>
        <p:nvSpPr>
          <p:cNvPr id="7" name="Text 2"/>
          <p:cNvSpPr/>
          <p:nvPr/>
        </p:nvSpPr>
        <p:spPr>
          <a:xfrm>
            <a:off x="3218688" y="1078992"/>
            <a:ext cx="1243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DF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National Computational Fluid Dynamics Conference</a:t>
            </a:r>
            <a:endParaRPr lang="en-US" sz="1700" dirty="0"/>
          </a:p>
        </p:txBody>
      </p:sp>
      <p:sp>
        <p:nvSpPr>
          <p:cNvPr id="8" name="Text 3"/>
          <p:cNvSpPr/>
          <p:nvPr/>
        </p:nvSpPr>
        <p:spPr>
          <a:xfrm>
            <a:off x="3218688" y="1517904"/>
            <a:ext cx="1261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9FC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墾丁，中華民國115年12月11-12日  |  Kenting, Taiwan, December 11-12, 2026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16733520" y="5486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A1 POSTER TEMPLATE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184880" y="1005840"/>
            <a:ext cx="4434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DDF7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請以此範本製作海報，並維持 A1 直式版面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685800" y="2139696"/>
            <a:ext cx="20025360" cy="135331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Poster Title in Chinese / English Goes Here</a:t>
            </a:r>
            <a:endParaRPr lang="en-US" sz="4200" dirty="0"/>
          </a:p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論文題目置於此處（建議 1–2 行）</a:t>
            </a:r>
            <a:endParaRPr lang="en-US" sz="4200" dirty="0"/>
          </a:p>
        </p:txBody>
      </p:sp>
      <p:sp>
        <p:nvSpPr>
          <p:cNvPr id="12" name="Text 7"/>
          <p:cNvSpPr/>
          <p:nvPr/>
        </p:nvSpPr>
        <p:spPr>
          <a:xfrm>
            <a:off x="1508760" y="3675888"/>
            <a:ext cx="18379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EC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 Name(s)｜Affiliation(s)｜Corresponding author: email@example.com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1645920" y="4160520"/>
            <a:ext cx="18105120" cy="0"/>
          </a:xfrm>
          <a:prstGeom prst="line">
            <a:avLst/>
          </a:prstGeom>
          <a:noFill/>
          <a:ln w="17780">
            <a:solidFill>
              <a:srgbClr val="9EE7FF">
                <a:alpha val="88000"/>
              </a:srgbClr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1371600" y="4315968"/>
            <a:ext cx="18653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9F9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PowerPoint as an editable A1 poster template. Replace all placeholder text, figures, charts, tables, and QR code if needed.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548640" y="5230368"/>
            <a:ext cx="6548933" cy="292608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Abstract｜摘要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[請以 150–250 字說明研究背景、方法、主要結果與貢獻。]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Key words: CFD, numerical simulation, turbulence, ...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48640" y="8430768"/>
            <a:ext cx="6548933" cy="420624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Introduction｜研究背景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Research motivation and problem statement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Literature gap / technical challenge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Main objectives and contributions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[可放入一張小型示意圖或流程圖。]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548640" y="12938760"/>
            <a:ext cx="6548933" cy="553212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Methodology｜方法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Governing equations / physical model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Numerical scheme / mesh strategy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Boundary conditions and validation cases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Hardware / solver / HPC settings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[請插入網格圖、流程圖或計算架構圖。]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868680" y="18790920"/>
            <a:ext cx="5908853" cy="4114800"/>
          </a:xfrm>
          <a:prstGeom prst="rect">
            <a:avLst/>
          </a:prstGeom>
          <a:solidFill>
            <a:srgbClr val="F7FCFF"/>
          </a:solidFill>
          <a:ln w="15240">
            <a:solidFill>
              <a:srgbClr val="8BCBE8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56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Figure / Method Schematic
</a:t>
            </a:r>
            <a:pPr algn="ctr" indent="0" marL="0">
              <a:buNone/>
            </a:pPr>
            <a:r>
              <a:rPr lang="en-US" sz="1300" i="1" dirty="0">
                <a:solidFill>
                  <a:srgbClr val="66849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拖曳圖片至此，或以 PowerPoint 圖表取代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7417613" y="5230368"/>
            <a:ext cx="6548933" cy="141732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Main Results｜主要結果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45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[本欄建議放置最重要的 CFD 圖、等值線、流線或比較圖。]</a:t>
            </a:r>
            <a:endParaRPr lang="en-US" sz="2200" dirty="0"/>
          </a:p>
        </p:txBody>
      </p:sp>
      <p:sp>
        <p:nvSpPr>
          <p:cNvPr id="20" name="Text 15"/>
          <p:cNvSpPr/>
          <p:nvPr/>
        </p:nvSpPr>
        <p:spPr>
          <a:xfrm>
            <a:off x="7600493" y="6967728"/>
            <a:ext cx="6183173" cy="6400800"/>
          </a:xfrm>
          <a:prstGeom prst="rect">
            <a:avLst/>
          </a:prstGeom>
          <a:solidFill>
            <a:srgbClr val="F7FCFF"/>
          </a:solidFill>
          <a:ln w="15240">
            <a:solidFill>
              <a:srgbClr val="8BCBE8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56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Primary CFD Visualization
</a:t>
            </a:r>
            <a:pPr algn="ctr" indent="0" marL="0">
              <a:buNone/>
            </a:pPr>
            <a:r>
              <a:rPr lang="en-US" sz="1300" i="1" dirty="0">
                <a:solidFill>
                  <a:srgbClr val="66849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速度/壓力/渦量等值圖、流線圖、實驗/數值比較圖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7600493" y="13670280"/>
            <a:ext cx="6183173" cy="4572000"/>
          </a:xfrm>
          <a:prstGeom prst="rect">
            <a:avLst/>
          </a:prstGeom>
          <a:solidFill>
            <a:srgbClr val="F7FCFF"/>
          </a:solidFill>
          <a:ln w="15240">
            <a:solidFill>
              <a:srgbClr val="8BCBE8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56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Chart / Quantitative Results
</a:t>
            </a:r>
            <a:pPr algn="ctr" indent="0" marL="0">
              <a:buNone/>
            </a:pPr>
            <a:r>
              <a:rPr lang="en-US" sz="1300" i="1" dirty="0">
                <a:solidFill>
                  <a:srgbClr val="66849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插入收斂性、升阻力、誤差分析或統計圖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7417613" y="18544032"/>
            <a:ext cx="6548933" cy="461772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Results &amp; Discussion｜結果討論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Highlight quantitative improvements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Explain observed flow mechanisms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Compare with baseline / experiment / theory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Discuss limitations and uncertainty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[建議使用 4–6 個重點條列。]</a:t>
            </a:r>
            <a:endParaRPr lang="en-US" sz="2200" dirty="0"/>
          </a:p>
        </p:txBody>
      </p:sp>
      <p:sp>
        <p:nvSpPr>
          <p:cNvPr id="23" name="Text 18"/>
          <p:cNvSpPr/>
          <p:nvPr/>
        </p:nvSpPr>
        <p:spPr>
          <a:xfrm>
            <a:off x="14286586" y="5230368"/>
            <a:ext cx="6548933" cy="393192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Key Findings｜研究重點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1. [Finding 1: concise and measurable]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2. [Finding 2: physical insight]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3. [Finding 3: engineering relevance]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[建議用 3–5 點列出最重要成果。]</a:t>
            </a:r>
            <a:endParaRPr lang="en-US" sz="2200" dirty="0"/>
          </a:p>
        </p:txBody>
      </p:sp>
      <p:sp>
        <p:nvSpPr>
          <p:cNvPr id="24" name="Text 19"/>
          <p:cNvSpPr/>
          <p:nvPr/>
        </p:nvSpPr>
        <p:spPr>
          <a:xfrm>
            <a:off x="14606626" y="9491472"/>
            <a:ext cx="5908853" cy="4206240"/>
          </a:xfrm>
          <a:prstGeom prst="rect">
            <a:avLst/>
          </a:prstGeom>
          <a:solidFill>
            <a:srgbClr val="F7FCFF"/>
          </a:solidFill>
          <a:ln w="15240">
            <a:solidFill>
              <a:srgbClr val="8BCBE8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56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Secondary Figure / Table
</a:t>
            </a:r>
            <a:pPr algn="ctr" indent="0" marL="0">
              <a:buNone/>
            </a:pPr>
            <a:r>
              <a:rPr lang="en-US" sz="1300" i="1" dirty="0">
                <a:solidFill>
                  <a:srgbClr val="66849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可放表格、參數比較、研究架構或應用情境</a:t>
            </a:r>
            <a:endParaRPr lang="en-US" sz="1800" dirty="0"/>
          </a:p>
        </p:txBody>
      </p:sp>
      <p:sp>
        <p:nvSpPr>
          <p:cNvPr id="25" name="Text 20"/>
          <p:cNvSpPr/>
          <p:nvPr/>
        </p:nvSpPr>
        <p:spPr>
          <a:xfrm>
            <a:off x="14286586" y="14036040"/>
            <a:ext cx="6548933" cy="384048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Conclusion｜結論
</a:t>
            </a:r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Summarize the main contribution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State significance for CFD / engineering practice</a:t>
            </a: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Suggest future work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15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[請避免過長段落，建議條列。]</a:t>
            </a:r>
            <a:endParaRPr lang="en-US" sz="2200" dirty="0"/>
          </a:p>
        </p:txBody>
      </p:sp>
      <p:sp>
        <p:nvSpPr>
          <p:cNvPr id="26" name="Text 21"/>
          <p:cNvSpPr/>
          <p:nvPr/>
        </p:nvSpPr>
        <p:spPr>
          <a:xfrm>
            <a:off x="14286586" y="18178272"/>
            <a:ext cx="6548933" cy="242316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References｜參考文獻
</a:t>
            </a:r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125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[1] Author, Journal / Conference, Year.</a:t>
            </a:r>
            <a:endParaRPr lang="en-US" sz="2000" dirty="0"/>
          </a:p>
          <a:p>
            <a:pPr indent="0" marL="0">
              <a:buNone/>
            </a:pPr>
            <a:r>
              <a:rPr lang="en-US" sz="125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[2] Author, Journal / Conference, Year.</a:t>
            </a:r>
            <a:endParaRPr lang="en-US" sz="2000" dirty="0"/>
          </a:p>
          <a:p>
            <a:pPr indent="0" marL="0">
              <a:buNone/>
            </a:pPr>
            <a:r>
              <a:rPr lang="en-US" sz="125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[最多列 3–5 篇重要文獻。]</a:t>
            </a:r>
            <a:endParaRPr lang="en-US" sz="2000" dirty="0"/>
          </a:p>
        </p:txBody>
      </p:sp>
      <p:sp>
        <p:nvSpPr>
          <p:cNvPr id="27" name="Text 22"/>
          <p:cNvSpPr/>
          <p:nvPr/>
        </p:nvSpPr>
        <p:spPr>
          <a:xfrm>
            <a:off x="14286586" y="20866608"/>
            <a:ext cx="6548933" cy="2286000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D3E8F7"/>
            </a:solidFill>
          </a:ln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B2F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Acknowledgements｜致謝
</a:t>
            </a:r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rgbClr val="12304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[請列出計畫編號、合作單位、HPC 資源或經費來源。]</a:t>
            </a:r>
            <a:endParaRPr lang="en-US" sz="2000" dirty="0"/>
          </a:p>
        </p:txBody>
      </p:sp>
      <p:sp>
        <p:nvSpPr>
          <p:cNvPr id="28" name="Text 23"/>
          <p:cNvSpPr/>
          <p:nvPr/>
        </p:nvSpPr>
        <p:spPr>
          <a:xfrm>
            <a:off x="685800" y="23792688"/>
            <a:ext cx="20025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D6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Poster preparation note: Please keep the poster in A1 portrait size (59.4 × 84.1 cm). Export to PDF before submission or printing.</a:t>
            </a:r>
            <a:endParaRPr lang="en-US" sz="1250" dirty="0"/>
          </a:p>
        </p:txBody>
      </p:sp>
      <p:pic>
        <p:nvPicPr>
          <p:cNvPr id="29" name="Image 3" descr="/mnt/data/AASR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7642312"/>
            <a:ext cx="868680" cy="868680"/>
          </a:xfrm>
          <a:prstGeom prst="rect">
            <a:avLst/>
          </a:prstGeom>
        </p:spPr>
      </p:pic>
      <p:pic>
        <p:nvPicPr>
          <p:cNvPr id="30" name="Image 4" descr="/mnt/data/ncku-logo1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915" y="27596592"/>
            <a:ext cx="954706" cy="96012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2852928" y="27669744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主辦｜中華民國航空太空學會、國立成功大學航空太空工程學系</a:t>
            </a:r>
            <a:endParaRPr lang="en-US" sz="1250" dirty="0"/>
          </a:p>
        </p:txBody>
      </p:sp>
      <p:sp>
        <p:nvSpPr>
          <p:cNvPr id="32" name="Text 25"/>
          <p:cNvSpPr/>
          <p:nvPr/>
        </p:nvSpPr>
        <p:spPr>
          <a:xfrm>
            <a:off x="2852928" y="28145232"/>
            <a:ext cx="9326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E8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Conference website: https://chihyungwu0811.github.io/NCFD2026/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E8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Contact: NCFD2026@proton.me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12893040" y="27660600"/>
            <a:ext cx="3840480" cy="786384"/>
          </a:xfrm>
          <a:prstGeom prst="rect">
            <a:avLst/>
          </a:prstGeom>
          <a:solidFill>
            <a:srgbClr val="0B2F6B">
              <a:alpha val="75000"/>
            </a:srgbClr>
          </a:solidFill>
          <a:ln w="10160">
            <a:solidFill>
              <a:srgbClr val="68D1E7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E8FA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Poster ID / Session / Number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E8FA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[請由大會提供後填入]</a:t>
            </a:r>
            <a:endParaRPr lang="en-US" sz="1250" dirty="0"/>
          </a:p>
        </p:txBody>
      </p:sp>
      <p:sp>
        <p:nvSpPr>
          <p:cNvPr id="34" name="Text 27"/>
          <p:cNvSpPr/>
          <p:nvPr/>
        </p:nvSpPr>
        <p:spPr>
          <a:xfrm>
            <a:off x="17053560" y="2745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會議網頁 QR Code</a:t>
            </a:r>
            <a:endParaRPr lang="en-US" sz="1080" dirty="0"/>
          </a:p>
        </p:txBody>
      </p:sp>
      <p:pic>
        <p:nvPicPr>
          <p:cNvPr id="35" name="Image 5" descr="/mnt/data/qr_ncfd2026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36440" y="27761184"/>
            <a:ext cx="1051560" cy="1051560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8379440" y="2794406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E8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QR if you use a different URL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NCFD2026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NCFD2026 A1 Poster Template</dc:title>
  <dc:subject>NCFD2026 A1 poster template</dc:subject>
  <dc:creator>OpenAI</dc:creator>
  <cp:lastModifiedBy>OpenAI</cp:lastModifiedBy>
  <cp:revision>1</cp:revision>
  <dcterms:created xsi:type="dcterms:W3CDTF">2026-08-15T02:35:26Z</dcterms:created>
  <dcterms:modified xsi:type="dcterms:W3CDTF">2026-08-15T02:35:26Z</dcterms:modified>
</cp:coreProperties>
</file>